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0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3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3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81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3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89724-1A94-4BA0-99B2-CDA60B2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228" y="4600834"/>
            <a:ext cx="1846772" cy="22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72" y="957532"/>
            <a:ext cx="10952670" cy="56416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sz="2100" dirty="0"/>
            </a:br>
            <a:r>
              <a:rPr lang="en-US" sz="2100" dirty="0"/>
              <a:t>Combines a list of tables into one single table.</a:t>
            </a:r>
            <a:endParaRPr lang="en-US" altLang="en-US" sz="2100" dirty="0"/>
          </a:p>
          <a:p>
            <a:r>
              <a:rPr lang="en-US" altLang="en-US" dirty="0"/>
              <a:t> </a:t>
            </a:r>
          </a:p>
          <a:p>
            <a:endParaRPr lang="en-US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Result:</a:t>
            </a:r>
          </a:p>
          <a:p>
            <a:endParaRPr lang="en-IN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Appending multiple tables with the same schema.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Consolidating data from different sources.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33909" y="318685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Table.Combine</a:t>
            </a:r>
            <a:endParaRPr lang="en-IN" sz="2800" b="1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92EB8DE0-CFB7-F2F3-47DE-0D879A37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61" y="1393995"/>
            <a:ext cx="4231310" cy="21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5D0FF52-3051-15AA-B8E2-415BC336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79" y="3525178"/>
            <a:ext cx="9271662" cy="25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42" y="963167"/>
            <a:ext cx="10640381" cy="545488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Combines multiple columns into a single column using a delimiter.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Concatenating first and last names.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Combining address fields into a single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</a:t>
            </a:r>
            <a:r>
              <a:rPr lang="en-IN" sz="2800" b="1" dirty="0" err="1"/>
              <a:t>Table.CombineColumns</a:t>
            </a:r>
            <a:endParaRPr lang="en-IN" sz="2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CA31FA-128D-3684-9E86-62A0AC32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073" y="1374246"/>
            <a:ext cx="9694473" cy="204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215289-7FF2-6C2C-2C46-09C57255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88" y="3437899"/>
            <a:ext cx="10173419" cy="18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894" y="785004"/>
            <a:ext cx="10623129" cy="586596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altLang="en-US" dirty="0"/>
              <a:t>Combines the specified columns of table into a new record-valued column where each record has field names and values corresponding to the column names and values of the columns that were combined. </a:t>
            </a:r>
          </a:p>
          <a:p>
            <a:endParaRPr lang="en-US" altLang="en-US" dirty="0"/>
          </a:p>
          <a:p>
            <a:endParaRPr lang="en-US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Aggregating multiple columns into structured data (e.g., JSON-like records).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Preparing data for complex transformations or custom grouping.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636143" y="336430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Table.CombineColumnsToRecord</a:t>
            </a:r>
            <a:endParaRPr lang="en-IN" sz="2800" b="1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CFDB25E7-271F-7E7F-8600-47F96FF9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0" y="1422460"/>
            <a:ext cx="97250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C2AFADEF-B6D0-F5A5-127E-A9063C78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07" y="3649075"/>
            <a:ext cx="10159132" cy="21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6" y="785004"/>
            <a:ext cx="11015932" cy="58659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altLang="en-US" sz="2100" dirty="0"/>
              <a:t>Indicates whether the specified record appears as a row in the table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/>
              <a:t>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lang="en-US" altLang="en-US" sz="2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Validating the existence of specific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Filtering or decision-making based on row presence.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636143" y="33643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Table.Contains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2D1A6-28A8-1728-5739-C14941770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61" y="1332586"/>
            <a:ext cx="8516822" cy="24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F3DC7EA-5008-9D69-9E08-9336DDEB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3975788"/>
            <a:ext cx="80200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542</TotalTime>
  <Words>201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30</cp:revision>
  <dcterms:created xsi:type="dcterms:W3CDTF">2025-01-15T11:09:31Z</dcterms:created>
  <dcterms:modified xsi:type="dcterms:W3CDTF">2025-01-20T15:23:15Z</dcterms:modified>
</cp:coreProperties>
</file>